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0" r:id="rId4"/>
    <p:sldId id="258" r:id="rId5"/>
    <p:sldId id="259" r:id="rId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CF44D43-E3B3-470B-A0D0-393671E7BF1F}" type="datetimeFigureOut">
              <a:rPr lang="es-BO" smtClean="0"/>
              <a:t>24/8/2023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7F3F442-30F3-47FC-AB5B-FA98AC2A90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48081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000">
              <a:schemeClr val="tx1"/>
            </a:gs>
            <a:gs pos="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bretado_CámaraDiputados parte 2 iconos-05">
            <a:extLst>
              <a:ext uri="{FF2B5EF4-FFF2-40B4-BE49-F238E27FC236}">
                <a16:creationId xmlns:a16="http://schemas.microsoft.com/office/drawing/2014/main" id="{D545693F-67CE-4B19-B0F2-D74DEDB490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1" y="222886"/>
            <a:ext cx="474132" cy="6533514"/>
          </a:xfrm>
          <a:prstGeom prst="rect">
            <a:avLst/>
          </a:prstGeom>
          <a:noFill/>
        </p:spPr>
      </p:pic>
      <p:pic>
        <p:nvPicPr>
          <p:cNvPr id="5" name="Imagen 4" descr="Membretado_CámaraDiputados parte 3 inferior-05">
            <a:extLst>
              <a:ext uri="{FF2B5EF4-FFF2-40B4-BE49-F238E27FC236}">
                <a16:creationId xmlns:a16="http://schemas.microsoft.com/office/drawing/2014/main" id="{75510BCB-FBCA-478D-B1F0-F3669D58254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67" y="6087533"/>
            <a:ext cx="10710331" cy="844021"/>
          </a:xfrm>
          <a:prstGeom prst="rect">
            <a:avLst/>
          </a:prstGeom>
          <a:noFill/>
        </p:spPr>
      </p:pic>
      <p:pic>
        <p:nvPicPr>
          <p:cNvPr id="6" name="Imagen 5" descr="Membretado_CámaraDiputados parte 1 escudo-05">
            <a:extLst>
              <a:ext uri="{FF2B5EF4-FFF2-40B4-BE49-F238E27FC236}">
                <a16:creationId xmlns:a16="http://schemas.microsoft.com/office/drawing/2014/main" id="{21D0A57F-251C-40ED-A613-FC51038448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2" y="70379"/>
            <a:ext cx="1541991" cy="971021"/>
          </a:xfrm>
          <a:prstGeom prst="rect">
            <a:avLst/>
          </a:prstGeom>
          <a:noFill/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4CD53DB-E414-47D4-AA69-F5B7B9DDE2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9175" y="2173115"/>
            <a:ext cx="8693649" cy="251177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9A54BA38-A1CD-4ECE-BDB4-25E2EB692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175" y="1862667"/>
            <a:ext cx="8451321" cy="2511770"/>
          </a:xfrm>
        </p:spPr>
        <p:txBody>
          <a:bodyPr>
            <a:normAutofit/>
          </a:bodyPr>
          <a:lstStyle/>
          <a:p>
            <a:pPr algn="ctr"/>
            <a:r>
              <a:rPr lang="es-BO" dirty="0">
                <a:solidFill>
                  <a:schemeClr val="bg1"/>
                </a:solidFill>
              </a:rPr>
              <a:t>Foros de interés ciudadano – </a:t>
            </a:r>
            <a:r>
              <a:rPr lang="es-BO" dirty="0" err="1">
                <a:solidFill>
                  <a:schemeClr val="bg1"/>
                </a:solidFill>
              </a:rPr>
              <a:t>FIC´s</a:t>
            </a:r>
            <a:br>
              <a:rPr lang="es-BO" dirty="0">
                <a:solidFill>
                  <a:schemeClr val="bg1"/>
                </a:solidFill>
              </a:rPr>
            </a:br>
            <a:r>
              <a:rPr lang="es-BO" dirty="0">
                <a:solidFill>
                  <a:schemeClr val="bg1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74758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000">
              <a:schemeClr val="tx1"/>
            </a:gs>
            <a:gs pos="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bretado_CámaraDiputados parte 2 iconos-05">
            <a:extLst>
              <a:ext uri="{FF2B5EF4-FFF2-40B4-BE49-F238E27FC236}">
                <a16:creationId xmlns:a16="http://schemas.microsoft.com/office/drawing/2014/main" id="{D545693F-67CE-4B19-B0F2-D74DEDB490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1" y="222886"/>
            <a:ext cx="474132" cy="6533514"/>
          </a:xfrm>
          <a:prstGeom prst="rect">
            <a:avLst/>
          </a:prstGeom>
          <a:noFill/>
        </p:spPr>
      </p:pic>
      <p:pic>
        <p:nvPicPr>
          <p:cNvPr id="5" name="Imagen 4" descr="Membretado_CámaraDiputados parte 3 inferior-05">
            <a:extLst>
              <a:ext uri="{FF2B5EF4-FFF2-40B4-BE49-F238E27FC236}">
                <a16:creationId xmlns:a16="http://schemas.microsoft.com/office/drawing/2014/main" id="{75510BCB-FBCA-478D-B1F0-F3669D58254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67" y="6087533"/>
            <a:ext cx="10710331" cy="844021"/>
          </a:xfrm>
          <a:prstGeom prst="rect">
            <a:avLst/>
          </a:prstGeom>
          <a:noFill/>
        </p:spPr>
      </p:pic>
      <p:pic>
        <p:nvPicPr>
          <p:cNvPr id="6" name="Imagen 5" descr="Membretado_CámaraDiputados parte 1 escudo-05">
            <a:extLst>
              <a:ext uri="{FF2B5EF4-FFF2-40B4-BE49-F238E27FC236}">
                <a16:creationId xmlns:a16="http://schemas.microsoft.com/office/drawing/2014/main" id="{21D0A57F-251C-40ED-A613-FC51038448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2" y="70379"/>
            <a:ext cx="1541991" cy="971021"/>
          </a:xfrm>
          <a:prstGeom prst="rect">
            <a:avLst/>
          </a:prstGeom>
          <a:noFill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52379C6-AC60-4D0B-BDDD-E887BFF252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9399" y="324486"/>
            <a:ext cx="4430557" cy="567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0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000">
              <a:schemeClr val="tx1"/>
            </a:gs>
            <a:gs pos="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bretado_CámaraDiputados parte 2 iconos-05">
            <a:extLst>
              <a:ext uri="{FF2B5EF4-FFF2-40B4-BE49-F238E27FC236}">
                <a16:creationId xmlns:a16="http://schemas.microsoft.com/office/drawing/2014/main" id="{D545693F-67CE-4B19-B0F2-D74DEDB490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1" y="222886"/>
            <a:ext cx="474132" cy="6533514"/>
          </a:xfrm>
          <a:prstGeom prst="rect">
            <a:avLst/>
          </a:prstGeom>
          <a:noFill/>
        </p:spPr>
      </p:pic>
      <p:pic>
        <p:nvPicPr>
          <p:cNvPr id="5" name="Imagen 4" descr="Membretado_CámaraDiputados parte 3 inferior-05">
            <a:extLst>
              <a:ext uri="{FF2B5EF4-FFF2-40B4-BE49-F238E27FC236}">
                <a16:creationId xmlns:a16="http://schemas.microsoft.com/office/drawing/2014/main" id="{75510BCB-FBCA-478D-B1F0-F3669D58254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67" y="6087533"/>
            <a:ext cx="10710331" cy="844021"/>
          </a:xfrm>
          <a:prstGeom prst="rect">
            <a:avLst/>
          </a:prstGeom>
          <a:noFill/>
        </p:spPr>
      </p:pic>
      <p:pic>
        <p:nvPicPr>
          <p:cNvPr id="6" name="Imagen 5" descr="Membretado_CámaraDiputados parte 1 escudo-05">
            <a:extLst>
              <a:ext uri="{FF2B5EF4-FFF2-40B4-BE49-F238E27FC236}">
                <a16:creationId xmlns:a16="http://schemas.microsoft.com/office/drawing/2014/main" id="{21D0A57F-251C-40ED-A613-FC51038448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2" y="70379"/>
            <a:ext cx="1541991" cy="971021"/>
          </a:xfrm>
          <a:prstGeom prst="rect">
            <a:avLst/>
          </a:prstGeom>
          <a:noFill/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2CE86B1-AC9A-4692-B3E3-AD81F0E5A3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2846" y="702733"/>
            <a:ext cx="7608754" cy="520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68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000">
              <a:schemeClr val="tx1"/>
            </a:gs>
            <a:gs pos="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bretado_CámaraDiputados parte 2 iconos-05">
            <a:extLst>
              <a:ext uri="{FF2B5EF4-FFF2-40B4-BE49-F238E27FC236}">
                <a16:creationId xmlns:a16="http://schemas.microsoft.com/office/drawing/2014/main" id="{D545693F-67CE-4B19-B0F2-D74DEDB490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1" y="222886"/>
            <a:ext cx="474132" cy="6533514"/>
          </a:xfrm>
          <a:prstGeom prst="rect">
            <a:avLst/>
          </a:prstGeom>
          <a:noFill/>
        </p:spPr>
      </p:pic>
      <p:pic>
        <p:nvPicPr>
          <p:cNvPr id="5" name="Imagen 4" descr="Membretado_CámaraDiputados parte 3 inferior-05">
            <a:extLst>
              <a:ext uri="{FF2B5EF4-FFF2-40B4-BE49-F238E27FC236}">
                <a16:creationId xmlns:a16="http://schemas.microsoft.com/office/drawing/2014/main" id="{75510BCB-FBCA-478D-B1F0-F3669D58254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67" y="6087533"/>
            <a:ext cx="10710331" cy="844021"/>
          </a:xfrm>
          <a:prstGeom prst="rect">
            <a:avLst/>
          </a:prstGeom>
          <a:noFill/>
        </p:spPr>
      </p:pic>
      <p:pic>
        <p:nvPicPr>
          <p:cNvPr id="6" name="Imagen 5" descr="Membretado_CámaraDiputados parte 1 escudo-05">
            <a:extLst>
              <a:ext uri="{FF2B5EF4-FFF2-40B4-BE49-F238E27FC236}">
                <a16:creationId xmlns:a16="http://schemas.microsoft.com/office/drawing/2014/main" id="{21D0A57F-251C-40ED-A613-FC51038448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2" y="70379"/>
            <a:ext cx="1541991" cy="971021"/>
          </a:xfrm>
          <a:prstGeom prst="rect">
            <a:avLst/>
          </a:prstGeom>
          <a:noFill/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105169F-7978-41F5-A65B-79CBD317A0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0933" y="1282049"/>
            <a:ext cx="9824650" cy="469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9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000">
              <a:schemeClr val="tx1"/>
            </a:gs>
            <a:gs pos="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bretado_CámaraDiputados parte 2 iconos-05">
            <a:extLst>
              <a:ext uri="{FF2B5EF4-FFF2-40B4-BE49-F238E27FC236}">
                <a16:creationId xmlns:a16="http://schemas.microsoft.com/office/drawing/2014/main" id="{D545693F-67CE-4B19-B0F2-D74DEDB490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1" y="222886"/>
            <a:ext cx="474132" cy="6533514"/>
          </a:xfrm>
          <a:prstGeom prst="rect">
            <a:avLst/>
          </a:prstGeom>
          <a:noFill/>
        </p:spPr>
      </p:pic>
      <p:pic>
        <p:nvPicPr>
          <p:cNvPr id="5" name="Imagen 4" descr="Membretado_CámaraDiputados parte 3 inferior-05">
            <a:extLst>
              <a:ext uri="{FF2B5EF4-FFF2-40B4-BE49-F238E27FC236}">
                <a16:creationId xmlns:a16="http://schemas.microsoft.com/office/drawing/2014/main" id="{75510BCB-FBCA-478D-B1F0-F3669D58254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67" y="6087533"/>
            <a:ext cx="10710331" cy="844021"/>
          </a:xfrm>
          <a:prstGeom prst="rect">
            <a:avLst/>
          </a:prstGeom>
          <a:noFill/>
        </p:spPr>
      </p:pic>
      <p:pic>
        <p:nvPicPr>
          <p:cNvPr id="6" name="Imagen 5" descr="Membretado_CámaraDiputados parte 1 escudo-05">
            <a:extLst>
              <a:ext uri="{FF2B5EF4-FFF2-40B4-BE49-F238E27FC236}">
                <a16:creationId xmlns:a16="http://schemas.microsoft.com/office/drawing/2014/main" id="{21D0A57F-251C-40ED-A613-FC51038448D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2" y="70379"/>
            <a:ext cx="1541991" cy="971021"/>
          </a:xfrm>
          <a:prstGeom prst="rect">
            <a:avLst/>
          </a:prstGeom>
          <a:noFill/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1153A1D-0C97-48AA-A1DE-F72AA826E3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2267" y="1041401"/>
            <a:ext cx="9999133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89072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10</Words>
  <Application>Microsoft Office PowerPoint</Application>
  <PresentationFormat>Panorámica</PresentationFormat>
  <Paragraphs>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Sector</vt:lpstr>
      <vt:lpstr>Foros de interés ciudadano – FIC´s 2023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PRESUPUESTOS</dc:creator>
  <cp:lastModifiedBy>MICA .</cp:lastModifiedBy>
  <cp:revision>6</cp:revision>
  <dcterms:created xsi:type="dcterms:W3CDTF">2023-08-21T21:49:56Z</dcterms:created>
  <dcterms:modified xsi:type="dcterms:W3CDTF">2023-08-24T15:50:35Z</dcterms:modified>
</cp:coreProperties>
</file>